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arget="ppt/presentation.xml" Type="http://schemas.openxmlformats.org/officeDocument/2006/relationships/officeDocument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aveSubsetFonts="1" strictFirstAndLastChars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9144000" cy="51435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Dela Gothic One"/>
      <p:regular r:id="rId22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d="100" n="100"/>
          <a:sy d="100" n="100"/>
        </p:scale>
        <p:origin x="0" y="0"/>
      </p:cViewPr>
      <p:guideLst>
        <p:guide orient="horz" pos="1620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1" Target="fonts/Roboto-boldItalic.fntdata" Type="http://schemas.openxmlformats.org/officeDocument/2006/relationships/font"/><Relationship Id="rId19" Target="fonts/Roboto-bold.fntdata" Type="http://schemas.openxmlformats.org/officeDocument/2006/relationships/font"/><Relationship Id="rId20" Target="fonts/Roboto-italic.fntdata" Type="http://schemas.openxmlformats.org/officeDocument/2006/relationships/font"/><Relationship Id="rId18" Target="fonts/Roboto-regular.fntdata" Type="http://schemas.openxmlformats.org/officeDocument/2006/relationships/font"/><Relationship Id="rId17" Target="fonts/Raleway-boldItalic.fntdata" Type="http://schemas.openxmlformats.org/officeDocument/2006/relationships/font"/><Relationship Id="rId16" Target="fonts/Raleway-italic.fntdata" Type="http://schemas.openxmlformats.org/officeDocument/2006/relationships/font"/><Relationship Id="rId15" Target="fonts/Raleway-bold.fntdata" Type="http://schemas.openxmlformats.org/officeDocument/2006/relationships/font"/><Relationship Id="rId14" Target="fonts/Raleway-regular.fntdata" Type="http://schemas.openxmlformats.org/officeDocument/2006/relationships/font"/><Relationship Id="rId13" Target="slides/slide8.xml" Type="http://schemas.openxmlformats.org/officeDocument/2006/relationships/slide"/><Relationship Id="rId12" Target="slides/slide7.xml" Type="http://schemas.openxmlformats.org/officeDocument/2006/relationships/slide"/><Relationship Id="rId11" Target="slides/slide6.xml" Type="http://schemas.openxmlformats.org/officeDocument/2006/relationships/slide"/><Relationship Id="rId10" Target="slides/slide5.xml" Type="http://schemas.openxmlformats.org/officeDocument/2006/relationships/slide"/><Relationship Id="rId9" Target="slides/slide4.xml" Type="http://schemas.openxmlformats.org/officeDocument/2006/relationships/slide"/><Relationship Id="rId8" Target="slides/slide3.xml" Type="http://schemas.openxmlformats.org/officeDocument/2006/relationships/slide"/><Relationship Id="rId7" Target="slides/slide2.xml" Type="http://schemas.openxmlformats.org/officeDocument/2006/relationships/slide"/><Relationship Id="rId6" Target="slides/slide1.xml" Type="http://schemas.openxmlformats.org/officeDocument/2006/relationships/slide"/><Relationship Id="rId5" Target="notesMasters/notesMaster1.xml" Type="http://schemas.openxmlformats.org/officeDocument/2006/relationships/notesMaster"/><Relationship Id="rId4" Target="slideMasters/slideMaster1.xml" Type="http://schemas.openxmlformats.org/officeDocument/2006/relationships/slideMaster"/><Relationship Id="rId3" Target="presProps.xml" Type="http://schemas.openxmlformats.org/officeDocument/2006/relationships/presProps"/><Relationship Id="rId2" Target="viewProps.xml" Type="http://schemas.openxmlformats.org/officeDocument/2006/relationships/viewProps"/><Relationship Id="rId22" Target="fonts/DelaGothicOne-regular.fntdata" Type="http://schemas.openxmlformats.org/officeDocument/2006/relationships/font"/><Relationship Id="rId1" Target="theme/theme2.xml" Type="http://schemas.openxmlformats.org/officeDocument/2006/relationships/them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arget="../theme/theme1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type="none" w="sm"/>
            <a:tailEnd len="sm" type="none" w="sm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="t" anchorCtr="0" bIns="91425" lIns="91425" numCol="1" rIns="91425" spcFirstLastPara="1" tIns="91425" wrap="square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folHlink="folHlink" hlink="hlink" tx1="dk1" tx2="lt2"/>
  <p:notes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_rels/notesSlide2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_rels/notesSlide3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_rels/notesSlide4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_rels/notesSlide5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_rels/notesSlide6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_rels/notesSlide7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_rels/notesSlide8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84b706a1c0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84b706a1c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84b706a1c0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84b706a1c0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84b706a1c0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84b706a1c0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84b706a1c0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84b706a1c0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84b706a1c0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84b706a1c0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84b706a1c0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84b706a1c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84b706a1c0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84b706a1c0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/>
              <a:t>One minute ish to think. Repeating is also off the table ofc。</a:t>
            </a:r>
            <a:r>
              <a:rPr altLang="en" lang="en"/>
              <a:t>とりあえず文法正しく使えるなら何でもいいです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="b" anchorCtr="0" bIns="91425" lIns="91425" numCol="1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="b" anchorCtr="0" bIns="91425" lIns="91425" numCol="1" rIns="91425" spcFirstLastPara="1" tIns="91425" wrap="square">
            <a:norm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algn="ctr"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algn="ctr"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algn="ctr"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algn="ctr"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algn="ctr"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algn="ctr"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algn="ctr"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algn="ctr"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rmAutofit/>
          </a:bodyPr>
          <a:lstStyle>
            <a:lvl1pPr algn="ctr"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algn="ctr"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algn="ctr"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algn="ctr"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algn="ctr"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algn="ctr"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algn="ctr"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algn="ctr"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algn="ctr"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="b" anchorCtr="0" bIns="91425" lIns="91425" numCol="1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="b" anchorCtr="0" bIns="91425" lIns="91425" numCol="1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="b" anchorCtr="0" bIns="91425" lIns="91425" numCol="1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="b" anchorCtr="0" bIns="91425" lIns="91425" numCol="1" rIns="91425" spcFirstLastPara="1" tIns="91425" wrap="square">
            <a:norm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algn="ctr"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algn="ctr"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algn="ctr"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algn="ctr"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algn="ctr"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algn="ctr"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algn="ctr"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algn="ctr"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rm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2" Target="../slideLayouts/slideLayout11.xml" Type="http://schemas.openxmlformats.org/officeDocument/2006/relationships/slideLayout"/><Relationship Id="rId11" Target="../slideLayouts/slideLayout10.xml" Type="http://schemas.openxmlformats.org/officeDocument/2006/relationships/slideLayout"/><Relationship Id="rId9" Target="../slideLayouts/slideLayout8.xml" Type="http://schemas.openxmlformats.org/officeDocument/2006/relationships/slideLayout"/><Relationship Id="rId10" Target="../slideLayouts/slideLayout9.xml" Type="http://schemas.openxmlformats.org/officeDocument/2006/relationships/slideLayout"/><Relationship Id="rId8" Target="../slideLayouts/slideLayout7.xml" Type="http://schemas.openxmlformats.org/officeDocument/2006/relationships/slideLayout"/><Relationship Id="rId7" Target="../slideLayouts/slideLayout6.xml" Type="http://schemas.openxmlformats.org/officeDocument/2006/relationships/slideLayout"/><Relationship Id="rId6" Target="../slideLayouts/slideLayout5.xml" Type="http://schemas.openxmlformats.org/officeDocument/2006/relationships/slideLayout"/><Relationship Id="rId5" Target="../slideLayouts/slideLayout4.xml" Type="http://schemas.openxmlformats.org/officeDocument/2006/relationships/slideLayout"/><Relationship Id="rId4" Target="../slideLayouts/slideLayout3.xml" Type="http://schemas.openxmlformats.org/officeDocument/2006/relationships/slideLayout"/><Relationship Id="rId3" Target="../slideLayouts/slideLayout2.xml" Type="http://schemas.openxmlformats.org/officeDocument/2006/relationships/slideLayout"/><Relationship Id="rId2" Target="../slideLayouts/slideLayout1.xml" Type="http://schemas.openxmlformats.org/officeDocument/2006/relationships/slideLayout"/><Relationship Id="rId1" Target="../theme/theme2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="b" anchorCtr="0" bIns="91425" lIns="91425" numCol="1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="t" anchorCtr="0" bIns="91425" lIns="91425" numCol="1" rIns="91425" spcFirstLastPara="1" tIns="91425" wrap="square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="ctr" anchorCtr="0" bIns="91425" lIns="91425" numCol="1" rIns="91425" spcFirstLastPara="1" tIns="91425" wrap="square">
            <a:normAutofit/>
          </a:bodyPr>
          <a:lstStyle>
            <a:lvl1pPr algn="r" lv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algn="r" lvl="1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algn="r" lvl="2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algn="r" lvl="3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algn="r" lvl="4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algn="r" lvl="5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algn="r" lvl="6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algn="r" lvl="7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algn="r" lvl="8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en"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arget="../notesSlides/notesSlide1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_rels/slide2.xml.rels><?xml version="1.0" encoding="UTF-8" standalone="yes"?><Relationships xmlns="http://schemas.openxmlformats.org/package/2006/relationships"><Relationship Id="rId3" Target="../media/image5.png" Type="http://schemas.openxmlformats.org/officeDocument/2006/relationships/image"/><Relationship Id="rId2" Target="../notesSlides/notesSlide2.xml" Type="http://schemas.openxmlformats.org/officeDocument/2006/relationships/notesSlide"/><Relationship Id="rId1" Target="../slideLayouts/slideLayout3.xml" Type="http://schemas.openxmlformats.org/officeDocument/2006/relationships/slideLayout"/></Relationships>
</file>

<file path=ppt/slides/_rels/slide3.xml.rels><?xml version="1.0" encoding="UTF-8" standalone="yes"?><Relationships xmlns="http://schemas.openxmlformats.org/package/2006/relationships"><Relationship Id="rId3" Target="../media/image2.png" Type="http://schemas.openxmlformats.org/officeDocument/2006/relationships/image"/><Relationship Id="rId2" Target="../notesSlides/notesSlide3.xml" Type="http://schemas.openxmlformats.org/officeDocument/2006/relationships/notesSlide"/><Relationship Id="rId1" Target="../slideLayouts/slideLayout6.xml" Type="http://schemas.openxmlformats.org/officeDocument/2006/relationships/slideLayout"/></Relationships>
</file>

<file path=ppt/slides/_rels/slide4.xml.rels><?xml version="1.0" encoding="UTF-8" standalone="yes"?><Relationships xmlns="http://schemas.openxmlformats.org/package/2006/relationships"><Relationship Id="rId3" Target="../media/image4.png" Type="http://schemas.openxmlformats.org/officeDocument/2006/relationships/image"/><Relationship Id="rId2" Target="../notesSlides/notesSlide4.xml" Type="http://schemas.openxmlformats.org/officeDocument/2006/relationships/notesSlide"/><Relationship Id="rId1" Target="../slideLayouts/slideLayout6.xml" Type="http://schemas.openxmlformats.org/officeDocument/2006/relationships/slideLayout"/></Relationships>
</file>

<file path=ppt/slides/_rels/slide5.xml.rels><?xml version="1.0" encoding="UTF-8" standalone="yes"?><Relationships xmlns="http://schemas.openxmlformats.org/package/2006/relationships"><Relationship Id="rId3" Target="../media/image1.png" Type="http://schemas.openxmlformats.org/officeDocument/2006/relationships/image"/><Relationship Id="rId2" Target="../notesSlides/notesSlide5.xml" Type="http://schemas.openxmlformats.org/officeDocument/2006/relationships/notesSlide"/><Relationship Id="rId1" Target="../slideLayouts/slideLayout6.xml" Type="http://schemas.openxmlformats.org/officeDocument/2006/relationships/slideLayout"/></Relationships>
</file>

<file path=ppt/slides/_rels/slide6.xml.rels><?xml version="1.0" encoding="UTF-8" standalone="yes"?><Relationships xmlns="http://schemas.openxmlformats.org/package/2006/relationships"><Relationship Id="rId3" Target="../media/image6.png" Type="http://schemas.openxmlformats.org/officeDocument/2006/relationships/image"/><Relationship Id="rId2" Target="../notesSlides/notesSlide6.xml" Type="http://schemas.openxmlformats.org/officeDocument/2006/relationships/notesSlide"/><Relationship Id="rId1" Target="../slideLayouts/slideLayout6.xml" Type="http://schemas.openxmlformats.org/officeDocument/2006/relationships/slideLayout"/></Relationships>
</file>

<file path=ppt/slides/_rels/slide7.xml.rels><?xml version="1.0" encoding="UTF-8" standalone="yes"?><Relationships xmlns="http://schemas.openxmlformats.org/package/2006/relationships"><Relationship Id="rId3" Target="../media/image3.png" Type="http://schemas.openxmlformats.org/officeDocument/2006/relationships/image"/><Relationship Id="rId2" Target="../notesSlides/notesSlide7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8.xml.rels><?xml version="1.0" encoding="UTF-8" standalone="yes"?><Relationships xmlns="http://schemas.openxmlformats.org/package/2006/relationships"><Relationship Id="rId2" Target="../notesSlides/notesSlide8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="b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5600">
                <a:latin typeface="Dela Gothic One"/>
                <a:ea typeface="Dela Gothic One"/>
                <a:cs typeface="Dela Gothic One"/>
                <a:sym typeface="Dela Gothic One"/>
              </a:rPr>
              <a:t>Giving Excuses</a:t>
            </a:r>
            <a:endParaRPr sz="5600"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2400">
                <a:latin typeface="Raleway"/>
                <a:ea typeface="Raleway"/>
                <a:cs typeface="Raleway"/>
                <a:sym typeface="Raleway"/>
              </a:rPr>
              <a:t>いいわけをすること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="b" anchorCtr="0" bIns="91425" lIns="91425" numCol="1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altLang="en" lang="en" sz="3780">
                <a:latin typeface="Raleway"/>
                <a:ea typeface="Raleway"/>
                <a:cs typeface="Raleway"/>
                <a:sym typeface="Raleway"/>
              </a:rPr>
              <a:t>When you turn someone down, you want to be polite. </a:t>
            </a:r>
            <a:endParaRPr sz="378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4324250"/>
            <a:ext cx="8222100" cy="767700"/>
          </a:xfrm>
          <a:prstGeom prst="rect">
            <a:avLst/>
          </a:prstGeom>
        </p:spPr>
        <p:txBody>
          <a:bodyPr anchor="b" anchorCtr="0" bIns="91425" lIns="91425" numCol="1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altLang="en" lang="en" sz="3780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</a:rPr>
              <a:t>The grammar “I have to…” is very helpful for giving excuses!</a:t>
            </a:r>
            <a:endParaRPr sz="3780">
              <a:solidFill>
                <a:schemeClr val="accent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8563" y="1701625"/>
            <a:ext cx="4146875" cy="217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0" y="2433000"/>
            <a:ext cx="3284400" cy="2775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5000">
                <a:latin typeface="Raleway"/>
                <a:ea typeface="Raleway"/>
                <a:cs typeface="Raleway"/>
                <a:sym typeface="Raleway"/>
              </a:rPr>
              <a:t>Sorry, I have to keep studying. </a:t>
            </a:r>
            <a:endParaRPr sz="5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0" l="10028" r="25889" t="0"/>
          <a:stretch/>
        </p:blipFill>
        <p:spPr>
          <a:xfrm>
            <a:off x="3284400" y="0"/>
            <a:ext cx="585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0" y="2433000"/>
            <a:ext cx="3284400" cy="2775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5000">
                <a:latin typeface="Raleway"/>
                <a:ea typeface="Raleway"/>
                <a:cs typeface="Raleway"/>
                <a:sym typeface="Raleway"/>
              </a:rPr>
              <a:t>Sorry, I have to finish cleaning my room. </a:t>
            </a:r>
            <a:endParaRPr sz="5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5130" l="17996" r="27019" t="22505"/>
          <a:stretch/>
        </p:blipFill>
        <p:spPr>
          <a:xfrm>
            <a:off x="3284400" y="0"/>
            <a:ext cx="585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0" y="2433000"/>
            <a:ext cx="3284400" cy="2775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3600">
                <a:latin typeface="Raleway"/>
                <a:ea typeface="Raleway"/>
                <a:cs typeface="Raleway"/>
                <a:sym typeface="Raleway"/>
              </a:rPr>
              <a:t>Anything can be an excuse.</a:t>
            </a:r>
            <a:endParaRPr sz="3600">
              <a:latin typeface="Raleway"/>
              <a:ea typeface="Raleway"/>
              <a:cs typeface="Raleway"/>
              <a:sym typeface="Raleway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5000">
                <a:latin typeface="Raleway"/>
                <a:ea typeface="Raleway"/>
                <a:cs typeface="Raleway"/>
                <a:sym typeface="Raleway"/>
              </a:rPr>
              <a:t>Sorry, I have to walk my fish. </a:t>
            </a:r>
            <a:endParaRPr sz="5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b="9749" l="4090" r="3786" t="32219"/>
          <a:stretch/>
        </p:blipFill>
        <p:spPr>
          <a:xfrm>
            <a:off x="3383550" y="1008613"/>
            <a:ext cx="5704650" cy="312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0" y="2433000"/>
            <a:ext cx="3284400" cy="2775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4700">
                <a:latin typeface="Dela Gothic One"/>
                <a:ea typeface="Dela Gothic One"/>
                <a:cs typeface="Dela Gothic One"/>
                <a:sym typeface="Dela Gothic One"/>
              </a:rPr>
              <a:t>The </a:t>
            </a:r>
            <a:endParaRPr sz="4700">
              <a:latin typeface="Dela Gothic One"/>
              <a:ea typeface="Dela Gothic One"/>
              <a:cs typeface="Dela Gothic One"/>
              <a:sym typeface="Dela Gothic One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4700">
                <a:latin typeface="Dela Gothic One"/>
                <a:ea typeface="Dela Gothic One"/>
                <a:cs typeface="Dela Gothic One"/>
                <a:sym typeface="Dela Gothic One"/>
              </a:rPr>
              <a:t>Ultimate Excuse:</a:t>
            </a:r>
            <a:endParaRPr sz="4700">
              <a:latin typeface="Dela Gothic One"/>
              <a:ea typeface="Dela Gothic One"/>
              <a:cs typeface="Dela Gothic One"/>
              <a:sym typeface="Dela Gothic One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aleway"/>
              <a:ea typeface="Raleway"/>
              <a:cs typeface="Raleway"/>
              <a:sym typeface="Raleway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4600">
                <a:latin typeface="Raleway"/>
                <a:ea typeface="Raleway"/>
                <a:cs typeface="Raleway"/>
                <a:sym typeface="Raleway"/>
              </a:rPr>
              <a:t>Sorry, my mom said no.  </a:t>
            </a:r>
            <a:endParaRPr sz="46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6405" y="311187"/>
            <a:ext cx="4740224" cy="4521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287425" y="210700"/>
            <a:ext cx="8222100" cy="46107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altLang="en" lang="en" sz="4080">
                <a:latin typeface="Dela Gothic One"/>
                <a:ea typeface="Dela Gothic One"/>
                <a:cs typeface="Dela Gothic One"/>
                <a:sym typeface="Dela Gothic One"/>
              </a:rPr>
              <a:t>So let’s say, </a:t>
            </a:r>
            <a:r>
              <a:rPr altLang="en" lang="en" sz="4080">
                <a:latin typeface="Raleway"/>
                <a:ea typeface="Raleway"/>
                <a:cs typeface="Raleway"/>
                <a:sym typeface="Raleway"/>
              </a:rPr>
              <a:t>I am your friend. I have a really mean cat. I do not want it, and neither do you. </a:t>
            </a:r>
            <a:endParaRPr sz="4080">
              <a:latin typeface="Raleway"/>
              <a:ea typeface="Raleway"/>
              <a:cs typeface="Raleway"/>
              <a:sym typeface="Raleway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900">
              <a:latin typeface="Raleway"/>
              <a:ea typeface="Raleway"/>
              <a:cs typeface="Raleway"/>
              <a:sym typeface="Raleway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altLang="en" lang="en" sz="4080">
                <a:latin typeface="Raleway"/>
                <a:ea typeface="Raleway"/>
                <a:cs typeface="Raleway"/>
                <a:sym typeface="Raleway"/>
              </a:rPr>
              <a:t>But, I ask you,</a:t>
            </a:r>
            <a:endParaRPr sz="4080">
              <a:latin typeface="Raleway"/>
              <a:ea typeface="Raleway"/>
              <a:cs typeface="Raleway"/>
              <a:sym typeface="Raleway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4080">
                <a:latin typeface="Raleway"/>
                <a:ea typeface="Raleway"/>
                <a:cs typeface="Raleway"/>
                <a:sym typeface="Raleway"/>
              </a:rPr>
              <a:t>“Will you watch</a:t>
            </a:r>
            <a:endParaRPr sz="4080">
              <a:latin typeface="Raleway"/>
              <a:ea typeface="Raleway"/>
              <a:cs typeface="Raleway"/>
              <a:sym typeface="Raleway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4080"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altLang="en" lang="en" sz="4080">
                <a:latin typeface="Raleway"/>
                <a:ea typeface="Raleway"/>
                <a:cs typeface="Raleway"/>
                <a:sym typeface="Raleway"/>
              </a:rPr>
              <a:t>his cat for me?”  </a:t>
            </a:r>
            <a:endParaRPr sz="408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749" y="2361050"/>
            <a:ext cx="2381470" cy="264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1C9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285050" y="119500"/>
            <a:ext cx="8222100" cy="673800"/>
          </a:xfrm>
          <a:prstGeom prst="rect">
            <a:avLst/>
          </a:prstGeom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altLang="en" lang="en" sz="4680">
                <a:latin typeface="Dela Gothic One"/>
                <a:ea typeface="Dela Gothic One"/>
                <a:cs typeface="Dela Gothic One"/>
                <a:sym typeface="Dela Gothic One"/>
              </a:rPr>
              <a:t>Rules:</a:t>
            </a:r>
            <a:endParaRPr sz="468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1" name="Google Shape;111;p20"/>
          <p:cNvSpPr/>
          <p:nvPr/>
        </p:nvSpPr>
        <p:spPr>
          <a:xfrm>
            <a:off x="285050" y="793300"/>
            <a:ext cx="8551800" cy="415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-444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Raleway"/>
              <a:buAutoNum type="arabicParenR"/>
            </a:pPr>
            <a:r>
              <a:rPr altLang="en" lang="en" sz="3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Everybody stand up! </a:t>
            </a:r>
            <a:endParaRPr sz="3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algn="l" indent="-444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Raleway"/>
              <a:buAutoNum type="arabicParenR"/>
            </a:pPr>
            <a:r>
              <a:rPr altLang="en" lang="en" sz="3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 will ask you to take the cat. Using: </a:t>
            </a:r>
            <a:endParaRPr sz="3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3200">
                <a:solidFill>
                  <a:srgbClr val="FFFFFF"/>
                </a:solidFill>
                <a:highlight>
                  <a:srgbClr val="2F51CE"/>
                </a:highlight>
                <a:latin typeface="Raleway"/>
                <a:ea typeface="Raleway"/>
                <a:cs typeface="Raleway"/>
                <a:sym typeface="Raleway"/>
              </a:rPr>
              <a:t>I have to ~</a:t>
            </a:r>
            <a:endParaRPr sz="3200">
              <a:solidFill>
                <a:srgbClr val="FFFFFF"/>
              </a:solidFill>
              <a:highlight>
                <a:srgbClr val="2F51CE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or </a:t>
            </a: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3200">
                <a:solidFill>
                  <a:srgbClr val="FFFFFF"/>
                </a:solidFill>
                <a:highlight>
                  <a:srgbClr val="2F51CE"/>
                </a:highlight>
                <a:latin typeface="Raleway"/>
                <a:ea typeface="Raleway"/>
                <a:cs typeface="Raleway"/>
                <a:sym typeface="Raleway"/>
              </a:rPr>
              <a:t>I must ~</a:t>
            </a:r>
            <a:endParaRPr sz="3200">
              <a:solidFill>
                <a:srgbClr val="FFFFFF"/>
              </a:solidFill>
              <a:highlight>
                <a:srgbClr val="2F51CE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3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give me an excuse. </a:t>
            </a:r>
            <a:endParaRPr sz="35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algn="l" indent="-431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aleway"/>
              <a:buAutoNum type="arabicParenR"/>
            </a:pPr>
            <a:r>
              <a:rPr altLang="en" lang="en" sz="3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If you can give me an excuse, you can sit down. If you can’t, it’s your turn to ask. </a:t>
            </a:r>
            <a:endParaRPr sz="3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2" name="Google Shape;112;p20"/>
          <p:cNvSpPr/>
          <p:nvPr/>
        </p:nvSpPr>
        <p:spPr>
          <a:xfrm>
            <a:off x="6506850" y="1983025"/>
            <a:ext cx="2553300" cy="16422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accent4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b="1" lang="en" sz="2200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</a:rPr>
              <a:t>One </a:t>
            </a:r>
            <a:r>
              <a:rPr altLang="en" lang="en" sz="2200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</a:rPr>
              <a:t>person can say “My mom said no”! </a:t>
            </a:r>
            <a:endParaRPr sz="2200">
              <a:solidFill>
                <a:schemeClr val="accent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3" name="Google Shape;113;p20"/>
          <p:cNvSpPr/>
          <p:nvPr/>
        </p:nvSpPr>
        <p:spPr>
          <a:xfrm flipH="1" rot="-1099966">
            <a:off x="43657" y="2185053"/>
            <a:ext cx="2553290" cy="1368193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accent4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altLang="en" lang="en" sz="2700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</a:rPr>
              <a:t>No repeating!</a:t>
            </a:r>
            <a:endParaRPr sz="2700">
              <a:solidFill>
                <a:schemeClr val="accent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4" name="Google Shape;114;p20"/>
          <p:cNvSpPr/>
          <p:nvPr/>
        </p:nvSpPr>
        <p:spPr>
          <a:xfrm rot="831583">
            <a:off x="508173" y="2633633"/>
            <a:ext cx="495939" cy="470909"/>
          </a:xfrm>
          <a:prstGeom prst="mathPlus">
            <a:avLst>
              <a:gd fmla="val 23520" name="adj1"/>
            </a:avLst>
          </a:prstGeom>
          <a:solidFill>
            <a:schemeClr val="accent5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/>
          <p:nvPr/>
        </p:nvSpPr>
        <p:spPr>
          <a:xfrm rot="2930102">
            <a:off x="1426942" y="2138414"/>
            <a:ext cx="694591" cy="621017"/>
          </a:xfrm>
          <a:prstGeom prst="mathPlus">
            <a:avLst>
              <a:gd fmla="val 23520" name="adj1"/>
            </a:avLst>
          </a:prstGeom>
          <a:solidFill>
            <a:schemeClr val="accent5"/>
          </a:solidFill>
          <a:ln>
            <a:noFill/>
          </a:ln>
        </p:spPr>
        <p:txBody>
          <a:bodyPr anchor="ctr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